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71B6F6-A34F-4EF4-A129-FE4C79ADA59E}" v="1" dt="2022-08-27T10:07:40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ka Björklund" userId="7fb1a7589dfc4822" providerId="LiveId" clId="{7071B6F6-A34F-4EF4-A129-FE4C79ADA59E}"/>
    <pc:docChg chg="custSel addSld delSld modSld">
      <pc:chgData name="Annika Björklund" userId="7fb1a7589dfc4822" providerId="LiveId" clId="{7071B6F6-A34F-4EF4-A129-FE4C79ADA59E}" dt="2022-08-27T10:08:55.834" v="602" actId="1035"/>
      <pc:docMkLst>
        <pc:docMk/>
      </pc:docMkLst>
      <pc:sldChg chg="del">
        <pc:chgData name="Annika Björklund" userId="7fb1a7589dfc4822" providerId="LiveId" clId="{7071B6F6-A34F-4EF4-A129-FE4C79ADA59E}" dt="2022-08-27T10:08:34.794" v="591" actId="47"/>
        <pc:sldMkLst>
          <pc:docMk/>
          <pc:sldMk cId="1646527990" sldId="256"/>
        </pc:sldMkLst>
      </pc:sldChg>
      <pc:sldChg chg="addSp modSp del mod">
        <pc:chgData name="Annika Björklund" userId="7fb1a7589dfc4822" providerId="LiveId" clId="{7071B6F6-A34F-4EF4-A129-FE4C79ADA59E}" dt="2022-08-27T10:08:32.500" v="590" actId="47"/>
        <pc:sldMkLst>
          <pc:docMk/>
          <pc:sldMk cId="1270937941" sldId="257"/>
        </pc:sldMkLst>
        <pc:spChg chg="mod">
          <ac:chgData name="Annika Björklund" userId="7fb1a7589dfc4822" providerId="LiveId" clId="{7071B6F6-A34F-4EF4-A129-FE4C79ADA59E}" dt="2022-08-27T10:00:32.906" v="351" actId="20577"/>
          <ac:spMkLst>
            <pc:docMk/>
            <pc:sldMk cId="1270937941" sldId="257"/>
            <ac:spMk id="5" creationId="{1F5D4A46-CDD4-D686-EC41-425DAF39E5B0}"/>
          </ac:spMkLst>
        </pc:spChg>
        <pc:spChg chg="mod">
          <ac:chgData name="Annika Björklund" userId="7fb1a7589dfc4822" providerId="LiveId" clId="{7071B6F6-A34F-4EF4-A129-FE4C79ADA59E}" dt="2022-08-27T10:05:56.254" v="507" actId="20577"/>
          <ac:spMkLst>
            <pc:docMk/>
            <pc:sldMk cId="1270937941" sldId="257"/>
            <ac:spMk id="6" creationId="{5AE05AA5-D497-44CF-A06C-C5F28E3FFD42}"/>
          </ac:spMkLst>
        </pc:spChg>
        <pc:picChg chg="mod">
          <ac:chgData name="Annika Björklund" userId="7fb1a7589dfc4822" providerId="LiveId" clId="{7071B6F6-A34F-4EF4-A129-FE4C79ADA59E}" dt="2022-08-27T10:00:28.683" v="350" actId="1036"/>
          <ac:picMkLst>
            <pc:docMk/>
            <pc:sldMk cId="1270937941" sldId="257"/>
            <ac:picMk id="8" creationId="{651C2E6B-0983-B54D-4E6E-25BAB59C6474}"/>
          </ac:picMkLst>
        </pc:picChg>
        <pc:picChg chg="mod">
          <ac:chgData name="Annika Björklund" userId="7fb1a7589dfc4822" providerId="LiveId" clId="{7071B6F6-A34F-4EF4-A129-FE4C79ADA59E}" dt="2022-08-27T10:00:39.082" v="374" actId="1035"/>
          <ac:picMkLst>
            <pc:docMk/>
            <pc:sldMk cId="1270937941" sldId="257"/>
            <ac:picMk id="10" creationId="{0C9A2BE5-B2B4-7C52-DCAE-47815C7673D5}"/>
          </ac:picMkLst>
        </pc:picChg>
        <pc:picChg chg="add mod">
          <ac:chgData name="Annika Björklund" userId="7fb1a7589dfc4822" providerId="LiveId" clId="{7071B6F6-A34F-4EF4-A129-FE4C79ADA59E}" dt="2022-08-27T10:05:23.797" v="491" actId="208"/>
          <ac:picMkLst>
            <pc:docMk/>
            <pc:sldMk cId="1270937941" sldId="257"/>
            <ac:picMk id="12" creationId="{634F4949-A5E2-9FEA-C7D6-E68D181844FE}"/>
          </ac:picMkLst>
        </pc:picChg>
        <pc:picChg chg="add mod">
          <ac:chgData name="Annika Björklund" userId="7fb1a7589dfc4822" providerId="LiveId" clId="{7071B6F6-A34F-4EF4-A129-FE4C79ADA59E}" dt="2022-08-27T10:03:00.904" v="490" actId="1035"/>
          <ac:picMkLst>
            <pc:docMk/>
            <pc:sldMk cId="1270937941" sldId="257"/>
            <ac:picMk id="14" creationId="{208FB831-1542-6736-91B0-397430E9BFC5}"/>
          </ac:picMkLst>
        </pc:picChg>
      </pc:sldChg>
      <pc:sldChg chg="addSp modSp add mod">
        <pc:chgData name="Annika Björklund" userId="7fb1a7589dfc4822" providerId="LiveId" clId="{7071B6F6-A34F-4EF4-A129-FE4C79ADA59E}" dt="2022-08-27T10:08:55.834" v="602" actId="1035"/>
        <pc:sldMkLst>
          <pc:docMk/>
          <pc:sldMk cId="2428214093" sldId="258"/>
        </pc:sldMkLst>
        <pc:spChg chg="add mod">
          <ac:chgData name="Annika Björklund" userId="7fb1a7589dfc4822" providerId="LiveId" clId="{7071B6F6-A34F-4EF4-A129-FE4C79ADA59E}" dt="2022-08-27T10:08:26.903" v="589" actId="1038"/>
          <ac:spMkLst>
            <pc:docMk/>
            <pc:sldMk cId="2428214093" sldId="258"/>
            <ac:spMk id="2" creationId="{FD342829-7019-1E3C-C7BA-3045AD4493E9}"/>
          </ac:spMkLst>
        </pc:spChg>
        <pc:spChg chg="mod">
          <ac:chgData name="Annika Björklund" userId="7fb1a7589dfc4822" providerId="LiveId" clId="{7071B6F6-A34F-4EF4-A129-FE4C79ADA59E}" dt="2022-08-27T10:08:46.724" v="593" actId="33524"/>
          <ac:spMkLst>
            <pc:docMk/>
            <pc:sldMk cId="2428214093" sldId="258"/>
            <ac:spMk id="5" creationId="{1F5D4A46-CDD4-D686-EC41-425DAF39E5B0}"/>
          </ac:spMkLst>
        </pc:spChg>
        <pc:spChg chg="mod">
          <ac:chgData name="Annika Björklund" userId="7fb1a7589dfc4822" providerId="LiveId" clId="{7071B6F6-A34F-4EF4-A129-FE4C79ADA59E}" dt="2022-08-27T10:07:21.540" v="533" actId="1035"/>
          <ac:spMkLst>
            <pc:docMk/>
            <pc:sldMk cId="2428214093" sldId="258"/>
            <ac:spMk id="6" creationId="{5AE05AA5-D497-44CF-A06C-C5F28E3FFD42}"/>
          </ac:spMkLst>
        </pc:spChg>
        <pc:picChg chg="mod">
          <ac:chgData name="Annika Björklund" userId="7fb1a7589dfc4822" providerId="LiveId" clId="{7071B6F6-A34F-4EF4-A129-FE4C79ADA59E}" dt="2022-08-27T10:07:21.540" v="533" actId="1035"/>
          <ac:picMkLst>
            <pc:docMk/>
            <pc:sldMk cId="2428214093" sldId="258"/>
            <ac:picMk id="8" creationId="{651C2E6B-0983-B54D-4E6E-25BAB59C6474}"/>
          </ac:picMkLst>
        </pc:picChg>
        <pc:picChg chg="mod">
          <ac:chgData name="Annika Björklund" userId="7fb1a7589dfc4822" providerId="LiveId" clId="{7071B6F6-A34F-4EF4-A129-FE4C79ADA59E}" dt="2022-08-27T10:07:21.540" v="533" actId="1035"/>
          <ac:picMkLst>
            <pc:docMk/>
            <pc:sldMk cId="2428214093" sldId="258"/>
            <ac:picMk id="10" creationId="{0C9A2BE5-B2B4-7C52-DCAE-47815C7673D5}"/>
          </ac:picMkLst>
        </pc:picChg>
        <pc:picChg chg="mod">
          <ac:chgData name="Annika Björklund" userId="7fb1a7589dfc4822" providerId="LiveId" clId="{7071B6F6-A34F-4EF4-A129-FE4C79ADA59E}" dt="2022-08-27T10:07:21.540" v="533" actId="1035"/>
          <ac:picMkLst>
            <pc:docMk/>
            <pc:sldMk cId="2428214093" sldId="258"/>
            <ac:picMk id="12" creationId="{634F4949-A5E2-9FEA-C7D6-E68D181844FE}"/>
          </ac:picMkLst>
        </pc:picChg>
        <pc:picChg chg="mod">
          <ac:chgData name="Annika Björklund" userId="7fb1a7589dfc4822" providerId="LiveId" clId="{7071B6F6-A34F-4EF4-A129-FE4C79ADA59E}" dt="2022-08-27T10:08:55.834" v="602" actId="1035"/>
          <ac:picMkLst>
            <pc:docMk/>
            <pc:sldMk cId="2428214093" sldId="258"/>
            <ac:picMk id="14" creationId="{208FB831-1542-6736-91B0-397430E9BFC5}"/>
          </ac:picMkLst>
        </pc:picChg>
      </pc:sldChg>
      <pc:sldChg chg="new del">
        <pc:chgData name="Annika Björklund" userId="7fb1a7589dfc4822" providerId="LiveId" clId="{7071B6F6-A34F-4EF4-A129-FE4C79ADA59E}" dt="2022-08-27T10:08:36.435" v="592" actId="47"/>
        <pc:sldMkLst>
          <pc:docMk/>
          <pc:sldMk cId="1671651646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224CC3-0D12-FE51-D751-0080DA66A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4A10066-63D0-D702-24D9-05C3C990F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A76675-4A57-858D-3046-13865B3D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F21DD1-3875-BAF2-C576-9B4C55C3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93DDFD-D676-B74F-C3AB-8327084F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936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9396BB-1F2F-7726-0E68-13F10084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B4F0D0B-36DC-C025-3EE0-38D024D6F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D6B259-6CF6-C896-B9E0-5FBC5355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87A9B4-F5CC-BB62-42E6-4AD8D721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53D432-A4A5-7467-C157-B8EF8610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11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91961D2-D80C-317F-D232-FCEFDA33F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8A2AAB2-9A29-87A4-E0AA-433C3DA56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B16B04-F8A3-864A-5429-5232A5C6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F5347F-F5FD-0FC4-0170-7D84A013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DA75C6-2EC8-0BF3-14B3-ECC66EDD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407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B33A98-C6E4-B068-DA92-D12E2B29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DFDC67-55B2-E4E5-C68C-2BC5361A1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DB3B74-1C49-95D7-B4C1-6CC1652C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E9EEC2-AE80-31A1-F672-B69754F4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7CE489-DD7F-C30C-1D13-5B44DF6D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803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BF716E-C8D7-C4B8-2278-ABE7F994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509D4F-E994-696C-93CF-443AA00E1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AB2D8B-F3F5-1CE7-95E0-2C512E7F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20A37D-1064-69E2-F71E-B205231A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7972C2-46D1-CF66-8C07-023E04EF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51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2FB42B-C847-458E-B916-6234CE766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988391-7575-74FE-DDFD-5C60B4E40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8A73A8-676C-30B3-E41C-90F4C5C86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DFF345-8B53-2473-ADB5-7CF2D7EA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FEC168-F076-3F5E-ACB8-D7CAD0E4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A98F26-B681-68E6-BE8F-2DC23D62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61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610C8F-9CC7-FBE0-F4E8-CA57CF266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247069-76E4-D36C-836D-7C6C3D4AE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CDD0B5-7890-6B16-1E31-5FA8B9B19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C3EE1B2-529D-1A9D-CCDD-363019950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846691D-CDEE-BF8A-68D2-C79118577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79D7B9B-537E-E951-BCD2-69B26999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C9BDA6E-7FFF-ACE1-56D1-EA5DFC58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31328F4-BD17-3E5F-8773-72E6F596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25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5128E6-59A1-6823-6AFC-CCC0E74F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6EAB785-2B16-3FF9-7D93-30DAE8C8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2DB107-CDBA-342F-F99D-BC82EDDA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0055505-C2E2-40EA-AC9C-4E2AFA63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20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2687FC1-2C6B-B634-DDEF-30DD17D7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392D087-5D38-4D0E-64DD-DFDF4CD8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1D258BD-80E4-C9B4-A702-28563583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79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C46F32-AD1D-866D-F539-E548CCE0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808441-F986-08C9-BF8C-E73AC5344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468DE6-44DE-CC43-E127-7A2ED8BC7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FADF2F7-64DC-2FFA-BDB4-F3921126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C0FEA4-F33C-D4CA-6A22-ED95A6CD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99DC5CE-09BE-C6E5-6CD2-85123133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72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E2A37F-E33C-56C1-155D-F517C3B3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3C4EADA-F1E2-8845-F19C-4A550C3D5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D32636-C572-2021-E604-F3EF6971C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94070A-6668-E390-D626-517925F84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97412F-9392-6E97-3C8E-8F33BE58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D92EBD-857F-F31D-F490-EA1F4EA8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47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DF4A7CB-58D2-65EA-9FE6-387EBBAA2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438F1B-7FD8-9FC5-B52A-16B375345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9EDDE5-6051-1C43-DE6B-C745313DD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944CA-4234-413B-AC00-E71AEC91A584}" type="datetimeFigureOut">
              <a:rPr lang="sv-SE" smtClean="0"/>
              <a:t>2022-08-27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97E37E-2209-E32C-6022-30FD57C24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5E03E0-B6AB-2111-3966-A97D3C068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2D1A-9AB0-46F8-AC5A-4CFF4CA5CE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13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abysim.se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1F5D4A46-CDD4-D686-EC41-425DAF39E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90461"/>
            <a:ext cx="5181600" cy="577574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400" dirty="0"/>
              <a:t>Go to web page: </a:t>
            </a:r>
            <a:r>
              <a:rPr lang="en-US" sz="1400" dirty="0">
                <a:hlinkClick r:id="rId2"/>
              </a:rPr>
              <a:t>www.tabysim.se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In the lower menu, go to “</a:t>
            </a:r>
            <a:r>
              <a:rPr lang="en-US" sz="1400" dirty="0" err="1"/>
              <a:t>Familjemedverkan</a:t>
            </a:r>
            <a:r>
              <a:rPr lang="en-US" sz="1400" dirty="0"/>
              <a:t>” and then “</a:t>
            </a:r>
            <a:r>
              <a:rPr lang="en-US" sz="1400" dirty="0" err="1"/>
              <a:t>Familjemedverkan</a:t>
            </a:r>
            <a:r>
              <a:rPr lang="en-US" sz="1400" dirty="0"/>
              <a:t>”, klick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You will now se the </a:t>
            </a:r>
            <a:r>
              <a:rPr lang="en-US" sz="1400" dirty="0" err="1"/>
              <a:t>occation</a:t>
            </a:r>
            <a:r>
              <a:rPr lang="en-US" sz="1400" dirty="0"/>
              <a:t> we need support with. For example, “</a:t>
            </a:r>
            <a:r>
              <a:rPr lang="en-US" sz="1400" dirty="0" err="1"/>
              <a:t>Utmanaren</a:t>
            </a:r>
            <a:r>
              <a:rPr lang="en-US" sz="1400" dirty="0"/>
              <a:t>” as in the picture below. Klick on ”</a:t>
            </a:r>
            <a:r>
              <a:rPr lang="en-US" sz="1400" dirty="0" err="1"/>
              <a:t>Utmanaren</a:t>
            </a:r>
            <a:r>
              <a:rPr lang="en-US" sz="1400" dirty="0"/>
              <a:t>”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E05AA5-D497-44CF-A06C-C5F28E3FF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90461"/>
            <a:ext cx="5181600" cy="5775747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sz="1400" dirty="0"/>
              <a:t>After the first klick, you will see month, with activities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400" dirty="0"/>
              <a:t>Klick on month to expand tasks. The number between bars (x) indicate how many more persons we need for the particular task.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400" dirty="0"/>
              <a:t>Klick on the task you would like to assign to.</a:t>
            </a:r>
          </a:p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342900" indent="-342900">
              <a:buFont typeface="+mj-lt"/>
              <a:buAutoNum type="arabicPeriod" startAt="4"/>
            </a:pPr>
            <a:r>
              <a:rPr lang="en-US" sz="1400" dirty="0"/>
              <a:t>Read description on the left, scroll down and log in, to assign.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51C2E6B-0983-B54D-4E6E-25BAB59C6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87" y="1472643"/>
            <a:ext cx="5328239" cy="21196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0C9A2BE5-B2B4-7C52-DCAE-47815C7673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87" y="4435097"/>
            <a:ext cx="5394121" cy="22756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634F4949-A5E2-9FEA-C7D6-E68D181844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7693" y="2041806"/>
            <a:ext cx="3095052" cy="23932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208FB831-1542-6736-91B0-397430E9BF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6394" y="4871350"/>
            <a:ext cx="4526210" cy="18850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D342829-7019-1E3C-C7BA-3045AD44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11" y="-278690"/>
            <a:ext cx="11915192" cy="1325563"/>
          </a:xfrm>
        </p:spPr>
        <p:txBody>
          <a:bodyPr>
            <a:normAutofit/>
          </a:bodyPr>
          <a:lstStyle/>
          <a:p>
            <a:r>
              <a:rPr lang="sv-SE" b="1" dirty="0" err="1"/>
              <a:t>Instruction</a:t>
            </a:r>
            <a:r>
              <a:rPr lang="sv-SE" b="1" dirty="0"/>
              <a:t>: </a:t>
            </a:r>
            <a:r>
              <a:rPr lang="sv-SE" b="1" dirty="0" err="1"/>
              <a:t>How</a:t>
            </a:r>
            <a:r>
              <a:rPr lang="sv-SE" b="1" dirty="0"/>
              <a:t> to </a:t>
            </a:r>
            <a:r>
              <a:rPr lang="sv-SE" b="1" dirty="0" err="1"/>
              <a:t>assign</a:t>
            </a:r>
            <a:r>
              <a:rPr lang="sv-SE" b="1" dirty="0"/>
              <a:t> to ”familjemedverkan” </a:t>
            </a:r>
          </a:p>
        </p:txBody>
      </p:sp>
    </p:spTree>
    <p:extLst>
      <p:ext uri="{BB962C8B-B14F-4D97-AF65-F5344CB8AC3E}">
        <p14:creationId xmlns:p14="http://schemas.microsoft.com/office/powerpoint/2010/main" val="242821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127</Words>
  <Application>Microsoft Office PowerPoint</Application>
  <PresentationFormat>Bredbild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Instruction: How to assign to ”familjemedverkan”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</dc:title>
  <dc:creator>Annika Björklund</dc:creator>
  <cp:lastModifiedBy>Annika Björklund</cp:lastModifiedBy>
  <cp:revision>1</cp:revision>
  <dcterms:created xsi:type="dcterms:W3CDTF">2022-08-27T09:48:10Z</dcterms:created>
  <dcterms:modified xsi:type="dcterms:W3CDTF">2022-08-27T10:09:00Z</dcterms:modified>
</cp:coreProperties>
</file>