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660" r:id="rId2"/>
    <p:sldMasterId id="2147483720" r:id="rId3"/>
    <p:sldMasterId id="2147483672" r:id="rId4"/>
    <p:sldMasterId id="2147483684" r:id="rId5"/>
    <p:sldMasterId id="2147483696" r:id="rId6"/>
    <p:sldMasterId id="2147483744" r:id="rId7"/>
  </p:sldMasterIdLst>
  <p:sldIdLst>
    <p:sldId id="259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466034-CAAF-49DB-9AB7-269BB6BE869A}" v="9" dt="2019-04-13T14:58:52.4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1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my Aspegårdh" userId="0eae99c68969dc93" providerId="LiveId" clId="{56818E2E-BAFA-431C-A6E4-766F84DB155E}"/>
    <pc:docChg chg="custSel addSld delSld modSld delMainMaster modMainMaster">
      <pc:chgData name="Tommy Aspegårdh" userId="0eae99c68969dc93" providerId="LiveId" clId="{56818E2E-BAFA-431C-A6E4-766F84DB155E}" dt="2019-04-13T14:59:10.083" v="31" actId="14100"/>
      <pc:docMkLst>
        <pc:docMk/>
      </pc:docMkLst>
      <pc:sldChg chg="addSp delSp modSp del">
        <pc:chgData name="Tommy Aspegårdh" userId="0eae99c68969dc93" providerId="LiveId" clId="{56818E2E-BAFA-431C-A6E4-766F84DB155E}" dt="2019-04-13T14:57:31.436" v="20" actId="2696"/>
        <pc:sldMkLst>
          <pc:docMk/>
          <pc:sldMk cId="640658758" sldId="258"/>
        </pc:sldMkLst>
        <pc:spChg chg="del mod">
          <ac:chgData name="Tommy Aspegårdh" userId="0eae99c68969dc93" providerId="LiveId" clId="{56818E2E-BAFA-431C-A6E4-766F84DB155E}" dt="2019-04-13T14:57:26.847" v="19"/>
          <ac:spMkLst>
            <pc:docMk/>
            <pc:sldMk cId="640658758" sldId="258"/>
            <ac:spMk id="7" creationId="{00000000-0000-0000-0000-000000000000}"/>
          </ac:spMkLst>
        </pc:spChg>
        <pc:spChg chg="del mod">
          <ac:chgData name="Tommy Aspegårdh" userId="0eae99c68969dc93" providerId="LiveId" clId="{56818E2E-BAFA-431C-A6E4-766F84DB155E}" dt="2019-04-13T14:57:26.847" v="19"/>
          <ac:spMkLst>
            <pc:docMk/>
            <pc:sldMk cId="640658758" sldId="258"/>
            <ac:spMk id="8" creationId="{00000000-0000-0000-0000-000000000000}"/>
          </ac:spMkLst>
        </pc:spChg>
        <pc:spChg chg="del mod">
          <ac:chgData name="Tommy Aspegårdh" userId="0eae99c68969dc93" providerId="LiveId" clId="{56818E2E-BAFA-431C-A6E4-766F84DB155E}" dt="2019-04-13T14:57:26.847" v="19"/>
          <ac:spMkLst>
            <pc:docMk/>
            <pc:sldMk cId="640658758" sldId="258"/>
            <ac:spMk id="9" creationId="{00000000-0000-0000-0000-000000000000}"/>
          </ac:spMkLst>
        </pc:spChg>
        <pc:spChg chg="del mod">
          <ac:chgData name="Tommy Aspegårdh" userId="0eae99c68969dc93" providerId="LiveId" clId="{56818E2E-BAFA-431C-A6E4-766F84DB155E}" dt="2019-04-13T14:57:26.847" v="19"/>
          <ac:spMkLst>
            <pc:docMk/>
            <pc:sldMk cId="640658758" sldId="258"/>
            <ac:spMk id="10" creationId="{00000000-0000-0000-0000-000000000000}"/>
          </ac:spMkLst>
        </pc:spChg>
        <pc:spChg chg="del mod">
          <ac:chgData name="Tommy Aspegårdh" userId="0eae99c68969dc93" providerId="LiveId" clId="{56818E2E-BAFA-431C-A6E4-766F84DB155E}" dt="2019-04-13T14:57:26.847" v="19"/>
          <ac:spMkLst>
            <pc:docMk/>
            <pc:sldMk cId="640658758" sldId="258"/>
            <ac:spMk id="11" creationId="{00000000-0000-0000-0000-000000000000}"/>
          </ac:spMkLst>
        </pc:spChg>
        <pc:spChg chg="del mod">
          <ac:chgData name="Tommy Aspegårdh" userId="0eae99c68969dc93" providerId="LiveId" clId="{56818E2E-BAFA-431C-A6E4-766F84DB155E}" dt="2019-04-13T14:57:26.847" v="19"/>
          <ac:spMkLst>
            <pc:docMk/>
            <pc:sldMk cId="640658758" sldId="258"/>
            <ac:spMk id="12" creationId="{00000000-0000-0000-0000-000000000000}"/>
          </ac:spMkLst>
        </pc:spChg>
        <pc:spChg chg="del mod">
          <ac:chgData name="Tommy Aspegårdh" userId="0eae99c68969dc93" providerId="LiveId" clId="{56818E2E-BAFA-431C-A6E4-766F84DB155E}" dt="2019-04-13T14:57:26.847" v="19"/>
          <ac:spMkLst>
            <pc:docMk/>
            <pc:sldMk cId="640658758" sldId="258"/>
            <ac:spMk id="13" creationId="{55327FA5-5036-4162-A1BC-1841DB5D55FA}"/>
          </ac:spMkLst>
        </pc:spChg>
        <pc:spChg chg="add mod">
          <ac:chgData name="Tommy Aspegårdh" userId="0eae99c68969dc93" providerId="LiveId" clId="{56818E2E-BAFA-431C-A6E4-766F84DB155E}" dt="2019-04-13T14:57:26.847" v="19"/>
          <ac:spMkLst>
            <pc:docMk/>
            <pc:sldMk cId="640658758" sldId="258"/>
            <ac:spMk id="14" creationId="{6D7E2F04-6FD3-4AF3-8CB8-E923861AB1B7}"/>
          </ac:spMkLst>
        </pc:spChg>
        <pc:spChg chg="add mod">
          <ac:chgData name="Tommy Aspegårdh" userId="0eae99c68969dc93" providerId="LiveId" clId="{56818E2E-BAFA-431C-A6E4-766F84DB155E}" dt="2019-04-13T14:57:26.847" v="19"/>
          <ac:spMkLst>
            <pc:docMk/>
            <pc:sldMk cId="640658758" sldId="258"/>
            <ac:spMk id="15" creationId="{C89388FB-6AC8-44DE-A6F0-EF8A280FCA2F}"/>
          </ac:spMkLst>
        </pc:spChg>
        <pc:spChg chg="add mod">
          <ac:chgData name="Tommy Aspegårdh" userId="0eae99c68969dc93" providerId="LiveId" clId="{56818E2E-BAFA-431C-A6E4-766F84DB155E}" dt="2019-04-13T14:57:26.847" v="19"/>
          <ac:spMkLst>
            <pc:docMk/>
            <pc:sldMk cId="640658758" sldId="258"/>
            <ac:spMk id="16" creationId="{43037620-09C4-428B-B02C-03D861B962C2}"/>
          </ac:spMkLst>
        </pc:spChg>
        <pc:picChg chg="del mod">
          <ac:chgData name="Tommy Aspegårdh" userId="0eae99c68969dc93" providerId="LiveId" clId="{56818E2E-BAFA-431C-A6E4-766F84DB155E}" dt="2019-04-13T14:57:26.847" v="19"/>
          <ac:picMkLst>
            <pc:docMk/>
            <pc:sldMk cId="640658758" sldId="258"/>
            <ac:picMk id="2" creationId="{3B1FCD8C-9879-4C31-814F-3BEB1D16A57A}"/>
          </ac:picMkLst>
        </pc:picChg>
        <pc:picChg chg="del mod">
          <ac:chgData name="Tommy Aspegårdh" userId="0eae99c68969dc93" providerId="LiveId" clId="{56818E2E-BAFA-431C-A6E4-766F84DB155E}" dt="2019-04-13T14:57:26.847" v="19"/>
          <ac:picMkLst>
            <pc:docMk/>
            <pc:sldMk cId="640658758" sldId="258"/>
            <ac:picMk id="3" creationId="{CFA4FF76-29C0-44F1-942A-47CD94753974}"/>
          </ac:picMkLst>
        </pc:picChg>
        <pc:picChg chg="del mod">
          <ac:chgData name="Tommy Aspegårdh" userId="0eae99c68969dc93" providerId="LiveId" clId="{56818E2E-BAFA-431C-A6E4-766F84DB155E}" dt="2019-04-13T14:57:26.847" v="19"/>
          <ac:picMkLst>
            <pc:docMk/>
            <pc:sldMk cId="640658758" sldId="258"/>
            <ac:picMk id="4" creationId="{CD3497D1-48A7-4ADA-9F8C-42432A6DB57C}"/>
          </ac:picMkLst>
        </pc:picChg>
        <pc:picChg chg="del mod">
          <ac:chgData name="Tommy Aspegårdh" userId="0eae99c68969dc93" providerId="LiveId" clId="{56818E2E-BAFA-431C-A6E4-766F84DB155E}" dt="2019-04-13T14:57:21.905" v="18" actId="478"/>
          <ac:picMkLst>
            <pc:docMk/>
            <pc:sldMk cId="640658758" sldId="258"/>
            <ac:picMk id="5" creationId="{8A2C577B-56A9-44D2-BBDD-FB2E4387C542}"/>
          </ac:picMkLst>
        </pc:picChg>
        <pc:picChg chg="add del">
          <ac:chgData name="Tommy Aspegårdh" userId="0eae99c68969dc93" providerId="LiveId" clId="{56818E2E-BAFA-431C-A6E4-766F84DB155E}" dt="2019-04-13T14:56:33.743" v="15"/>
          <ac:picMkLst>
            <pc:docMk/>
            <pc:sldMk cId="640658758" sldId="258"/>
            <ac:picMk id="6" creationId="{87E27BD3-475D-4168-B7A4-F9EFE373D4AE}"/>
          </ac:picMkLst>
        </pc:picChg>
      </pc:sldChg>
      <pc:sldChg chg="addSp delSp modSp add">
        <pc:chgData name="Tommy Aspegårdh" userId="0eae99c68969dc93" providerId="LiveId" clId="{56818E2E-BAFA-431C-A6E4-766F84DB155E}" dt="2019-04-13T14:59:10.083" v="31" actId="14100"/>
        <pc:sldMkLst>
          <pc:docMk/>
          <pc:sldMk cId="1517092376" sldId="259"/>
        </pc:sldMkLst>
        <pc:picChg chg="add del mod">
          <ac:chgData name="Tommy Aspegårdh" userId="0eae99c68969dc93" providerId="LiveId" clId="{56818E2E-BAFA-431C-A6E4-766F84DB155E}" dt="2019-04-13T14:58:56.546" v="27" actId="478"/>
          <ac:picMkLst>
            <pc:docMk/>
            <pc:sldMk cId="1517092376" sldId="259"/>
            <ac:picMk id="2" creationId="{24CC6E2F-4D3D-4F11-8960-0BC93E92B0BE}"/>
          </ac:picMkLst>
        </pc:picChg>
        <pc:picChg chg="mod">
          <ac:chgData name="Tommy Aspegårdh" userId="0eae99c68969dc93" providerId="LiveId" clId="{56818E2E-BAFA-431C-A6E4-766F84DB155E}" dt="2019-04-13T14:59:10.083" v="31" actId="14100"/>
          <ac:picMkLst>
            <pc:docMk/>
            <pc:sldMk cId="1517092376" sldId="259"/>
            <ac:picMk id="3" creationId="{6DB8FB2A-B43A-4515-AF7A-33D5499DF2D4}"/>
          </ac:picMkLst>
        </pc:picChg>
      </pc:sldChg>
      <pc:sldMasterChg chg="modSp modSldLayout">
        <pc:chgData name="Tommy Aspegårdh" userId="0eae99c68969dc93" providerId="LiveId" clId="{56818E2E-BAFA-431C-A6E4-766F84DB155E}" dt="2019-04-13T14:57:08.084" v="17"/>
        <pc:sldMasterMkLst>
          <pc:docMk/>
          <pc:sldMasterMk cId="2650547866" sldId="2147483660"/>
        </pc:sldMasterMkLst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2650547866" sldId="2147483660"/>
            <ac:spMk id="2" creationId="{00000000-0000-0000-0000-000000000000}"/>
          </ac:spMkLst>
        </pc:spChg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2650547866" sldId="2147483660"/>
            <ac:spMk id="3" creationId="{00000000-0000-0000-0000-000000000000}"/>
          </ac:spMkLst>
        </pc:spChg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2650547866" sldId="2147483660"/>
            <ac:spMk id="4" creationId="{00000000-0000-0000-0000-000000000000}"/>
          </ac:spMkLst>
        </pc:spChg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2650547866" sldId="2147483660"/>
            <ac:spMk id="5" creationId="{00000000-0000-0000-0000-000000000000}"/>
          </ac:spMkLst>
        </pc:spChg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2650547866" sldId="2147483660"/>
            <ac:spMk id="6" creationId="{00000000-0000-0000-0000-000000000000}"/>
          </ac:spMkLst>
        </pc:sp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2650547866" sldId="2147483660"/>
            <pc:sldLayoutMk cId="558200117" sldId="2147483661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650547866" sldId="2147483660"/>
              <pc:sldLayoutMk cId="558200117" sldId="2147483661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650547866" sldId="2147483660"/>
              <pc:sldLayoutMk cId="558200117" sldId="2147483661"/>
              <ac:spMk id="3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2650547866" sldId="2147483660"/>
            <pc:sldLayoutMk cId="1217065679" sldId="2147483663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650547866" sldId="2147483660"/>
              <pc:sldLayoutMk cId="1217065679" sldId="2147483663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650547866" sldId="2147483660"/>
              <pc:sldLayoutMk cId="1217065679" sldId="2147483663"/>
              <ac:spMk id="3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2650547866" sldId="2147483660"/>
            <pc:sldLayoutMk cId="3270215842" sldId="2147483664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650547866" sldId="2147483660"/>
              <pc:sldLayoutMk cId="3270215842" sldId="2147483664"/>
              <ac:spMk id="3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650547866" sldId="2147483660"/>
              <pc:sldLayoutMk cId="3270215842" sldId="2147483664"/>
              <ac:spMk id="4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2650547866" sldId="2147483660"/>
            <pc:sldLayoutMk cId="1637506126" sldId="2147483665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650547866" sldId="2147483660"/>
              <pc:sldLayoutMk cId="1637506126" sldId="2147483665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650547866" sldId="2147483660"/>
              <pc:sldLayoutMk cId="1637506126" sldId="2147483665"/>
              <ac:spMk id="3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650547866" sldId="2147483660"/>
              <pc:sldLayoutMk cId="1637506126" sldId="2147483665"/>
              <ac:spMk id="4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650547866" sldId="2147483660"/>
              <pc:sldLayoutMk cId="1637506126" sldId="2147483665"/>
              <ac:spMk id="5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650547866" sldId="2147483660"/>
              <pc:sldLayoutMk cId="1637506126" sldId="2147483665"/>
              <ac:spMk id="6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2650547866" sldId="2147483660"/>
            <pc:sldLayoutMk cId="2088800316" sldId="2147483668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650547866" sldId="2147483660"/>
              <pc:sldLayoutMk cId="2088800316" sldId="2147483668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650547866" sldId="2147483660"/>
              <pc:sldLayoutMk cId="2088800316" sldId="2147483668"/>
              <ac:spMk id="3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650547866" sldId="2147483660"/>
              <pc:sldLayoutMk cId="2088800316" sldId="2147483668"/>
              <ac:spMk id="4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2650547866" sldId="2147483660"/>
            <pc:sldLayoutMk cId="3879848167" sldId="2147483669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650547866" sldId="2147483660"/>
              <pc:sldLayoutMk cId="3879848167" sldId="2147483669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650547866" sldId="2147483660"/>
              <pc:sldLayoutMk cId="3879848167" sldId="2147483669"/>
              <ac:spMk id="3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650547866" sldId="2147483660"/>
              <pc:sldLayoutMk cId="3879848167" sldId="2147483669"/>
              <ac:spMk id="4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2650547866" sldId="2147483660"/>
            <pc:sldLayoutMk cId="3837037209" sldId="2147483671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650547866" sldId="2147483660"/>
              <pc:sldLayoutMk cId="3837037209" sldId="2147483671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650547866" sldId="2147483660"/>
              <pc:sldLayoutMk cId="3837037209" sldId="2147483671"/>
              <ac:spMk id="3" creationId="{00000000-0000-0000-0000-000000000000}"/>
            </ac:spMkLst>
          </pc:spChg>
        </pc:sldLayoutChg>
      </pc:sldMasterChg>
      <pc:sldMasterChg chg="modSp modSldLayout">
        <pc:chgData name="Tommy Aspegårdh" userId="0eae99c68969dc93" providerId="LiveId" clId="{56818E2E-BAFA-431C-A6E4-766F84DB155E}" dt="2019-04-13T14:57:08.084" v="17"/>
        <pc:sldMasterMkLst>
          <pc:docMk/>
          <pc:sldMasterMk cId="2507274759" sldId="2147483672"/>
        </pc:sldMasterMkLst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2507274759" sldId="2147483672"/>
            <ac:spMk id="2" creationId="{00000000-0000-0000-0000-000000000000}"/>
          </ac:spMkLst>
        </pc:spChg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2507274759" sldId="2147483672"/>
            <ac:spMk id="3" creationId="{00000000-0000-0000-0000-000000000000}"/>
          </ac:spMkLst>
        </pc:spChg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2507274759" sldId="2147483672"/>
            <ac:spMk id="4" creationId="{00000000-0000-0000-0000-000000000000}"/>
          </ac:spMkLst>
        </pc:spChg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2507274759" sldId="2147483672"/>
            <ac:spMk id="5" creationId="{00000000-0000-0000-0000-000000000000}"/>
          </ac:spMkLst>
        </pc:spChg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2507274759" sldId="2147483672"/>
            <ac:spMk id="6" creationId="{00000000-0000-0000-0000-000000000000}"/>
          </ac:spMkLst>
        </pc:sp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2507274759" sldId="2147483672"/>
            <pc:sldLayoutMk cId="3415454903" sldId="2147483673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507274759" sldId="2147483672"/>
              <pc:sldLayoutMk cId="3415454903" sldId="2147483673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507274759" sldId="2147483672"/>
              <pc:sldLayoutMk cId="3415454903" sldId="2147483673"/>
              <ac:spMk id="3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2507274759" sldId="2147483672"/>
            <pc:sldLayoutMk cId="288734905" sldId="2147483675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507274759" sldId="2147483672"/>
              <pc:sldLayoutMk cId="288734905" sldId="2147483675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507274759" sldId="2147483672"/>
              <pc:sldLayoutMk cId="288734905" sldId="2147483675"/>
              <ac:spMk id="3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2507274759" sldId="2147483672"/>
            <pc:sldLayoutMk cId="3353351567" sldId="2147483676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507274759" sldId="2147483672"/>
              <pc:sldLayoutMk cId="3353351567" sldId="2147483676"/>
              <ac:spMk id="3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507274759" sldId="2147483672"/>
              <pc:sldLayoutMk cId="3353351567" sldId="2147483676"/>
              <ac:spMk id="4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2507274759" sldId="2147483672"/>
            <pc:sldLayoutMk cId="2072009503" sldId="2147483677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507274759" sldId="2147483672"/>
              <pc:sldLayoutMk cId="2072009503" sldId="2147483677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507274759" sldId="2147483672"/>
              <pc:sldLayoutMk cId="2072009503" sldId="2147483677"/>
              <ac:spMk id="3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507274759" sldId="2147483672"/>
              <pc:sldLayoutMk cId="2072009503" sldId="2147483677"/>
              <ac:spMk id="4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507274759" sldId="2147483672"/>
              <pc:sldLayoutMk cId="2072009503" sldId="2147483677"/>
              <ac:spMk id="5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507274759" sldId="2147483672"/>
              <pc:sldLayoutMk cId="2072009503" sldId="2147483677"/>
              <ac:spMk id="6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2507274759" sldId="2147483672"/>
            <pc:sldLayoutMk cId="3679335769" sldId="2147483680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507274759" sldId="2147483672"/>
              <pc:sldLayoutMk cId="3679335769" sldId="2147483680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507274759" sldId="2147483672"/>
              <pc:sldLayoutMk cId="3679335769" sldId="2147483680"/>
              <ac:spMk id="3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507274759" sldId="2147483672"/>
              <pc:sldLayoutMk cId="3679335769" sldId="2147483680"/>
              <ac:spMk id="4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2507274759" sldId="2147483672"/>
            <pc:sldLayoutMk cId="2575046777" sldId="2147483681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507274759" sldId="2147483672"/>
              <pc:sldLayoutMk cId="2575046777" sldId="2147483681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507274759" sldId="2147483672"/>
              <pc:sldLayoutMk cId="2575046777" sldId="2147483681"/>
              <ac:spMk id="3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507274759" sldId="2147483672"/>
              <pc:sldLayoutMk cId="2575046777" sldId="2147483681"/>
              <ac:spMk id="4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2507274759" sldId="2147483672"/>
            <pc:sldLayoutMk cId="2710998021" sldId="2147483683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507274759" sldId="2147483672"/>
              <pc:sldLayoutMk cId="2710998021" sldId="2147483683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507274759" sldId="2147483672"/>
              <pc:sldLayoutMk cId="2710998021" sldId="2147483683"/>
              <ac:spMk id="3" creationId="{00000000-0000-0000-0000-000000000000}"/>
            </ac:spMkLst>
          </pc:spChg>
        </pc:sldLayoutChg>
      </pc:sldMasterChg>
      <pc:sldMasterChg chg="modSp modSldLayout">
        <pc:chgData name="Tommy Aspegårdh" userId="0eae99c68969dc93" providerId="LiveId" clId="{56818E2E-BAFA-431C-A6E4-766F84DB155E}" dt="2019-04-13T14:57:08.084" v="17"/>
        <pc:sldMasterMkLst>
          <pc:docMk/>
          <pc:sldMasterMk cId="2222140549" sldId="2147483684"/>
        </pc:sldMasterMkLst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2222140549" sldId="2147483684"/>
            <ac:spMk id="2" creationId="{00000000-0000-0000-0000-000000000000}"/>
          </ac:spMkLst>
        </pc:spChg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2222140549" sldId="2147483684"/>
            <ac:spMk id="3" creationId="{00000000-0000-0000-0000-000000000000}"/>
          </ac:spMkLst>
        </pc:spChg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2222140549" sldId="2147483684"/>
            <ac:spMk id="4" creationId="{00000000-0000-0000-0000-000000000000}"/>
          </ac:spMkLst>
        </pc:spChg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2222140549" sldId="2147483684"/>
            <ac:spMk id="5" creationId="{00000000-0000-0000-0000-000000000000}"/>
          </ac:spMkLst>
        </pc:spChg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2222140549" sldId="2147483684"/>
            <ac:spMk id="6" creationId="{00000000-0000-0000-0000-000000000000}"/>
          </ac:spMkLst>
        </pc:sp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2222140549" sldId="2147483684"/>
            <pc:sldLayoutMk cId="448628986" sldId="2147483685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222140549" sldId="2147483684"/>
              <pc:sldLayoutMk cId="448628986" sldId="2147483685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222140549" sldId="2147483684"/>
              <pc:sldLayoutMk cId="448628986" sldId="2147483685"/>
              <ac:spMk id="3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2222140549" sldId="2147483684"/>
            <pc:sldLayoutMk cId="2211021513" sldId="2147483687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222140549" sldId="2147483684"/>
              <pc:sldLayoutMk cId="2211021513" sldId="2147483687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222140549" sldId="2147483684"/>
              <pc:sldLayoutMk cId="2211021513" sldId="2147483687"/>
              <ac:spMk id="3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2222140549" sldId="2147483684"/>
            <pc:sldLayoutMk cId="2467803214" sldId="2147483688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222140549" sldId="2147483684"/>
              <pc:sldLayoutMk cId="2467803214" sldId="2147483688"/>
              <ac:spMk id="3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222140549" sldId="2147483684"/>
              <pc:sldLayoutMk cId="2467803214" sldId="2147483688"/>
              <ac:spMk id="4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2222140549" sldId="2147483684"/>
            <pc:sldLayoutMk cId="1266633238" sldId="2147483689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222140549" sldId="2147483684"/>
              <pc:sldLayoutMk cId="1266633238" sldId="2147483689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222140549" sldId="2147483684"/>
              <pc:sldLayoutMk cId="1266633238" sldId="2147483689"/>
              <ac:spMk id="3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222140549" sldId="2147483684"/>
              <pc:sldLayoutMk cId="1266633238" sldId="2147483689"/>
              <ac:spMk id="4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222140549" sldId="2147483684"/>
              <pc:sldLayoutMk cId="1266633238" sldId="2147483689"/>
              <ac:spMk id="5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222140549" sldId="2147483684"/>
              <pc:sldLayoutMk cId="1266633238" sldId="2147483689"/>
              <ac:spMk id="6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2222140549" sldId="2147483684"/>
            <pc:sldLayoutMk cId="1817743052" sldId="2147483692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222140549" sldId="2147483684"/>
              <pc:sldLayoutMk cId="1817743052" sldId="2147483692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222140549" sldId="2147483684"/>
              <pc:sldLayoutMk cId="1817743052" sldId="2147483692"/>
              <ac:spMk id="3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222140549" sldId="2147483684"/>
              <pc:sldLayoutMk cId="1817743052" sldId="2147483692"/>
              <ac:spMk id="4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2222140549" sldId="2147483684"/>
            <pc:sldLayoutMk cId="182514744" sldId="2147483693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222140549" sldId="2147483684"/>
              <pc:sldLayoutMk cId="182514744" sldId="2147483693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222140549" sldId="2147483684"/>
              <pc:sldLayoutMk cId="182514744" sldId="2147483693"/>
              <ac:spMk id="3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222140549" sldId="2147483684"/>
              <pc:sldLayoutMk cId="182514744" sldId="2147483693"/>
              <ac:spMk id="4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2222140549" sldId="2147483684"/>
            <pc:sldLayoutMk cId="3720769053" sldId="2147483695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222140549" sldId="2147483684"/>
              <pc:sldLayoutMk cId="3720769053" sldId="2147483695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2222140549" sldId="2147483684"/>
              <pc:sldLayoutMk cId="3720769053" sldId="2147483695"/>
              <ac:spMk id="3" creationId="{00000000-0000-0000-0000-000000000000}"/>
            </ac:spMkLst>
          </pc:spChg>
        </pc:sldLayoutChg>
      </pc:sldMasterChg>
      <pc:sldMasterChg chg="modSp modSldLayout">
        <pc:chgData name="Tommy Aspegårdh" userId="0eae99c68969dc93" providerId="LiveId" clId="{56818E2E-BAFA-431C-A6E4-766F84DB155E}" dt="2019-04-13T14:57:08.084" v="17"/>
        <pc:sldMasterMkLst>
          <pc:docMk/>
          <pc:sldMasterMk cId="3828123157" sldId="2147483696"/>
        </pc:sldMasterMkLst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3828123157" sldId="2147483696"/>
            <ac:spMk id="2" creationId="{00000000-0000-0000-0000-000000000000}"/>
          </ac:spMkLst>
        </pc:spChg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3828123157" sldId="2147483696"/>
            <ac:spMk id="3" creationId="{00000000-0000-0000-0000-000000000000}"/>
          </ac:spMkLst>
        </pc:spChg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3828123157" sldId="2147483696"/>
            <ac:spMk id="4" creationId="{00000000-0000-0000-0000-000000000000}"/>
          </ac:spMkLst>
        </pc:spChg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3828123157" sldId="2147483696"/>
            <ac:spMk id="5" creationId="{00000000-0000-0000-0000-000000000000}"/>
          </ac:spMkLst>
        </pc:spChg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3828123157" sldId="2147483696"/>
            <ac:spMk id="6" creationId="{00000000-0000-0000-0000-000000000000}"/>
          </ac:spMkLst>
        </pc:sp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3828123157" sldId="2147483696"/>
            <pc:sldLayoutMk cId="2604309796" sldId="2147483697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3828123157" sldId="2147483696"/>
              <pc:sldLayoutMk cId="2604309796" sldId="2147483697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3828123157" sldId="2147483696"/>
              <pc:sldLayoutMk cId="2604309796" sldId="2147483697"/>
              <ac:spMk id="3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3828123157" sldId="2147483696"/>
            <pc:sldLayoutMk cId="2431880126" sldId="2147483699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3828123157" sldId="2147483696"/>
              <pc:sldLayoutMk cId="2431880126" sldId="2147483699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3828123157" sldId="2147483696"/>
              <pc:sldLayoutMk cId="2431880126" sldId="2147483699"/>
              <ac:spMk id="3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3828123157" sldId="2147483696"/>
            <pc:sldLayoutMk cId="456469514" sldId="2147483700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3828123157" sldId="2147483696"/>
              <pc:sldLayoutMk cId="456469514" sldId="2147483700"/>
              <ac:spMk id="3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3828123157" sldId="2147483696"/>
              <pc:sldLayoutMk cId="456469514" sldId="2147483700"/>
              <ac:spMk id="4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3828123157" sldId="2147483696"/>
            <pc:sldLayoutMk cId="61199138" sldId="2147483701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3828123157" sldId="2147483696"/>
              <pc:sldLayoutMk cId="61199138" sldId="2147483701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3828123157" sldId="2147483696"/>
              <pc:sldLayoutMk cId="61199138" sldId="2147483701"/>
              <ac:spMk id="3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3828123157" sldId="2147483696"/>
              <pc:sldLayoutMk cId="61199138" sldId="2147483701"/>
              <ac:spMk id="4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3828123157" sldId="2147483696"/>
              <pc:sldLayoutMk cId="61199138" sldId="2147483701"/>
              <ac:spMk id="5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3828123157" sldId="2147483696"/>
              <pc:sldLayoutMk cId="61199138" sldId="2147483701"/>
              <ac:spMk id="6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3828123157" sldId="2147483696"/>
            <pc:sldLayoutMk cId="3850074827" sldId="2147483704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3828123157" sldId="2147483696"/>
              <pc:sldLayoutMk cId="3850074827" sldId="2147483704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3828123157" sldId="2147483696"/>
              <pc:sldLayoutMk cId="3850074827" sldId="2147483704"/>
              <ac:spMk id="3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3828123157" sldId="2147483696"/>
              <pc:sldLayoutMk cId="3850074827" sldId="2147483704"/>
              <ac:spMk id="4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3828123157" sldId="2147483696"/>
            <pc:sldLayoutMk cId="3012287887" sldId="2147483705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3828123157" sldId="2147483696"/>
              <pc:sldLayoutMk cId="3012287887" sldId="2147483705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3828123157" sldId="2147483696"/>
              <pc:sldLayoutMk cId="3012287887" sldId="2147483705"/>
              <ac:spMk id="3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3828123157" sldId="2147483696"/>
              <pc:sldLayoutMk cId="3012287887" sldId="2147483705"/>
              <ac:spMk id="4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3828123157" sldId="2147483696"/>
            <pc:sldLayoutMk cId="2762658695" sldId="2147483707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3828123157" sldId="2147483696"/>
              <pc:sldLayoutMk cId="2762658695" sldId="2147483707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3828123157" sldId="2147483696"/>
              <pc:sldLayoutMk cId="2762658695" sldId="2147483707"/>
              <ac:spMk id="3" creationId="{00000000-0000-0000-0000-000000000000}"/>
            </ac:spMkLst>
          </pc:spChg>
        </pc:sldLayoutChg>
      </pc:sldMasterChg>
      <pc:sldMasterChg chg="del delSldLayout">
        <pc:chgData name="Tommy Aspegårdh" userId="0eae99c68969dc93" providerId="LiveId" clId="{56818E2E-BAFA-431C-A6E4-766F84DB155E}" dt="2019-04-13T14:55:41.871" v="12" actId="2696"/>
        <pc:sldMasterMkLst>
          <pc:docMk/>
          <pc:sldMasterMk cId="1911076564" sldId="2147483708"/>
        </pc:sldMasterMkLst>
        <pc:sldLayoutChg chg="del">
          <pc:chgData name="Tommy Aspegårdh" userId="0eae99c68969dc93" providerId="LiveId" clId="{56818E2E-BAFA-431C-A6E4-766F84DB155E}" dt="2019-04-13T14:55:41.837" v="3" actId="2696"/>
          <pc:sldLayoutMkLst>
            <pc:docMk/>
            <pc:sldMasterMk cId="1911076564" sldId="2147483708"/>
            <pc:sldLayoutMk cId="2464703649" sldId="2147483709"/>
          </pc:sldLayoutMkLst>
        </pc:sldLayoutChg>
        <pc:sldLayoutChg chg="del">
          <pc:chgData name="Tommy Aspegårdh" userId="0eae99c68969dc93" providerId="LiveId" clId="{56818E2E-BAFA-431C-A6E4-766F84DB155E}" dt="2019-04-13T14:55:40.482" v="2" actId="2696"/>
          <pc:sldLayoutMkLst>
            <pc:docMk/>
            <pc:sldMasterMk cId="1911076564" sldId="2147483708"/>
            <pc:sldLayoutMk cId="1146607590" sldId="2147483710"/>
          </pc:sldLayoutMkLst>
        </pc:sldLayoutChg>
        <pc:sldLayoutChg chg="del">
          <pc:chgData name="Tommy Aspegårdh" userId="0eae99c68969dc93" providerId="LiveId" clId="{56818E2E-BAFA-431C-A6E4-766F84DB155E}" dt="2019-04-13T14:55:41.840" v="4" actId="2696"/>
          <pc:sldLayoutMkLst>
            <pc:docMk/>
            <pc:sldMasterMk cId="1911076564" sldId="2147483708"/>
            <pc:sldLayoutMk cId="1897964837" sldId="2147483711"/>
          </pc:sldLayoutMkLst>
        </pc:sldLayoutChg>
        <pc:sldLayoutChg chg="del">
          <pc:chgData name="Tommy Aspegårdh" userId="0eae99c68969dc93" providerId="LiveId" clId="{56818E2E-BAFA-431C-A6E4-766F84DB155E}" dt="2019-04-13T14:55:39.174" v="1" actId="2696"/>
          <pc:sldLayoutMkLst>
            <pc:docMk/>
            <pc:sldMasterMk cId="1911076564" sldId="2147483708"/>
            <pc:sldLayoutMk cId="4195301683" sldId="2147483712"/>
          </pc:sldLayoutMkLst>
        </pc:sldLayoutChg>
        <pc:sldLayoutChg chg="del">
          <pc:chgData name="Tommy Aspegårdh" userId="0eae99c68969dc93" providerId="LiveId" clId="{56818E2E-BAFA-431C-A6E4-766F84DB155E}" dt="2019-04-13T14:55:41.844" v="5" actId="2696"/>
          <pc:sldLayoutMkLst>
            <pc:docMk/>
            <pc:sldMasterMk cId="1911076564" sldId="2147483708"/>
            <pc:sldLayoutMk cId="2389057422" sldId="2147483713"/>
          </pc:sldLayoutMkLst>
        </pc:sldLayoutChg>
        <pc:sldLayoutChg chg="del">
          <pc:chgData name="Tommy Aspegårdh" userId="0eae99c68969dc93" providerId="LiveId" clId="{56818E2E-BAFA-431C-A6E4-766F84DB155E}" dt="2019-04-13T14:55:41.847" v="6" actId="2696"/>
          <pc:sldLayoutMkLst>
            <pc:docMk/>
            <pc:sldMasterMk cId="1911076564" sldId="2147483708"/>
            <pc:sldLayoutMk cId="4139271015" sldId="2147483714"/>
          </pc:sldLayoutMkLst>
        </pc:sldLayoutChg>
        <pc:sldLayoutChg chg="del">
          <pc:chgData name="Tommy Aspegårdh" userId="0eae99c68969dc93" providerId="LiveId" clId="{56818E2E-BAFA-431C-A6E4-766F84DB155E}" dt="2019-04-13T14:55:41.850" v="7" actId="2696"/>
          <pc:sldLayoutMkLst>
            <pc:docMk/>
            <pc:sldMasterMk cId="1911076564" sldId="2147483708"/>
            <pc:sldLayoutMk cId="1317683346" sldId="2147483715"/>
          </pc:sldLayoutMkLst>
        </pc:sldLayoutChg>
        <pc:sldLayoutChg chg="del">
          <pc:chgData name="Tommy Aspegårdh" userId="0eae99c68969dc93" providerId="LiveId" clId="{56818E2E-BAFA-431C-A6E4-766F84DB155E}" dt="2019-04-13T14:55:41.858" v="8" actId="2696"/>
          <pc:sldLayoutMkLst>
            <pc:docMk/>
            <pc:sldMasterMk cId="1911076564" sldId="2147483708"/>
            <pc:sldLayoutMk cId="3371440506" sldId="2147483716"/>
          </pc:sldLayoutMkLst>
        </pc:sldLayoutChg>
        <pc:sldLayoutChg chg="del">
          <pc:chgData name="Tommy Aspegårdh" userId="0eae99c68969dc93" providerId="LiveId" clId="{56818E2E-BAFA-431C-A6E4-766F84DB155E}" dt="2019-04-13T14:55:41.861" v="9" actId="2696"/>
          <pc:sldLayoutMkLst>
            <pc:docMk/>
            <pc:sldMasterMk cId="1911076564" sldId="2147483708"/>
            <pc:sldLayoutMk cId="3609862373" sldId="2147483717"/>
          </pc:sldLayoutMkLst>
        </pc:sldLayoutChg>
        <pc:sldLayoutChg chg="del">
          <pc:chgData name="Tommy Aspegårdh" userId="0eae99c68969dc93" providerId="LiveId" clId="{56818E2E-BAFA-431C-A6E4-766F84DB155E}" dt="2019-04-13T14:55:41.865" v="10" actId="2696"/>
          <pc:sldLayoutMkLst>
            <pc:docMk/>
            <pc:sldMasterMk cId="1911076564" sldId="2147483708"/>
            <pc:sldLayoutMk cId="338698133" sldId="2147483718"/>
          </pc:sldLayoutMkLst>
        </pc:sldLayoutChg>
        <pc:sldLayoutChg chg="del">
          <pc:chgData name="Tommy Aspegårdh" userId="0eae99c68969dc93" providerId="LiveId" clId="{56818E2E-BAFA-431C-A6E4-766F84DB155E}" dt="2019-04-13T14:55:41.867" v="11" actId="2696"/>
          <pc:sldLayoutMkLst>
            <pc:docMk/>
            <pc:sldMasterMk cId="1911076564" sldId="2147483708"/>
            <pc:sldLayoutMk cId="2483024439" sldId="2147483719"/>
          </pc:sldLayoutMkLst>
        </pc:sldLayoutChg>
      </pc:sldMasterChg>
      <pc:sldMasterChg chg="modSp modSldLayout">
        <pc:chgData name="Tommy Aspegårdh" userId="0eae99c68969dc93" providerId="LiveId" clId="{56818E2E-BAFA-431C-A6E4-766F84DB155E}" dt="2019-04-13T14:57:08.084" v="17"/>
        <pc:sldMasterMkLst>
          <pc:docMk/>
          <pc:sldMasterMk cId="173940325" sldId="2147483720"/>
        </pc:sldMasterMkLst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173940325" sldId="2147483720"/>
            <ac:spMk id="2" creationId="{00000000-0000-0000-0000-000000000000}"/>
          </ac:spMkLst>
        </pc:spChg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173940325" sldId="2147483720"/>
            <ac:spMk id="3" creationId="{00000000-0000-0000-0000-000000000000}"/>
          </ac:spMkLst>
        </pc:spChg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173940325" sldId="2147483720"/>
            <ac:spMk id="4" creationId="{00000000-0000-0000-0000-000000000000}"/>
          </ac:spMkLst>
        </pc:spChg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173940325" sldId="2147483720"/>
            <ac:spMk id="5" creationId="{00000000-0000-0000-0000-000000000000}"/>
          </ac:spMkLst>
        </pc:spChg>
        <pc:spChg chg="mod">
          <ac:chgData name="Tommy Aspegårdh" userId="0eae99c68969dc93" providerId="LiveId" clId="{56818E2E-BAFA-431C-A6E4-766F84DB155E}" dt="2019-04-13T14:57:08.084" v="17"/>
          <ac:spMkLst>
            <pc:docMk/>
            <pc:sldMasterMk cId="173940325" sldId="2147483720"/>
            <ac:spMk id="6" creationId="{00000000-0000-0000-0000-000000000000}"/>
          </ac:spMkLst>
        </pc:spChg>
        <pc:picChg chg="mod">
          <ac:chgData name="Tommy Aspegårdh" userId="0eae99c68969dc93" providerId="LiveId" clId="{56818E2E-BAFA-431C-A6E4-766F84DB155E}" dt="2019-04-13T14:57:08.084" v="17"/>
          <ac:picMkLst>
            <pc:docMk/>
            <pc:sldMasterMk cId="173940325" sldId="2147483720"/>
            <ac:picMk id="7" creationId="{00000000-0000-0000-0000-000000000000}"/>
          </ac:picMkLst>
        </pc:pic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173940325" sldId="2147483720"/>
            <pc:sldLayoutMk cId="3709095607" sldId="2147483721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73940325" sldId="2147483720"/>
              <pc:sldLayoutMk cId="3709095607" sldId="2147483721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73940325" sldId="2147483720"/>
              <pc:sldLayoutMk cId="3709095607" sldId="2147483721"/>
              <ac:spMk id="3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173940325" sldId="2147483720"/>
            <pc:sldLayoutMk cId="4238256891" sldId="2147483723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73940325" sldId="2147483720"/>
              <pc:sldLayoutMk cId="4238256891" sldId="2147483723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73940325" sldId="2147483720"/>
              <pc:sldLayoutMk cId="4238256891" sldId="2147483723"/>
              <ac:spMk id="3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173940325" sldId="2147483720"/>
            <pc:sldLayoutMk cId="1476531190" sldId="2147483724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73940325" sldId="2147483720"/>
              <pc:sldLayoutMk cId="1476531190" sldId="2147483724"/>
              <ac:spMk id="3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73940325" sldId="2147483720"/>
              <pc:sldLayoutMk cId="1476531190" sldId="2147483724"/>
              <ac:spMk id="4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173940325" sldId="2147483720"/>
            <pc:sldLayoutMk cId="3200989419" sldId="2147483725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73940325" sldId="2147483720"/>
              <pc:sldLayoutMk cId="3200989419" sldId="2147483725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73940325" sldId="2147483720"/>
              <pc:sldLayoutMk cId="3200989419" sldId="2147483725"/>
              <ac:spMk id="3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73940325" sldId="2147483720"/>
              <pc:sldLayoutMk cId="3200989419" sldId="2147483725"/>
              <ac:spMk id="4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73940325" sldId="2147483720"/>
              <pc:sldLayoutMk cId="3200989419" sldId="2147483725"/>
              <ac:spMk id="5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73940325" sldId="2147483720"/>
              <pc:sldLayoutMk cId="3200989419" sldId="2147483725"/>
              <ac:spMk id="6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173940325" sldId="2147483720"/>
            <pc:sldLayoutMk cId="2103012776" sldId="2147483728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73940325" sldId="2147483720"/>
              <pc:sldLayoutMk cId="2103012776" sldId="2147483728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73940325" sldId="2147483720"/>
              <pc:sldLayoutMk cId="2103012776" sldId="2147483728"/>
              <ac:spMk id="3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73940325" sldId="2147483720"/>
              <pc:sldLayoutMk cId="2103012776" sldId="2147483728"/>
              <ac:spMk id="4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173940325" sldId="2147483720"/>
            <pc:sldLayoutMk cId="925757848" sldId="2147483729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73940325" sldId="2147483720"/>
              <pc:sldLayoutMk cId="925757848" sldId="2147483729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73940325" sldId="2147483720"/>
              <pc:sldLayoutMk cId="925757848" sldId="2147483729"/>
              <ac:spMk id="3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73940325" sldId="2147483720"/>
              <pc:sldLayoutMk cId="925757848" sldId="2147483729"/>
              <ac:spMk id="4" creationId="{00000000-0000-0000-0000-000000000000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173940325" sldId="2147483720"/>
            <pc:sldLayoutMk cId="3028578256" sldId="2147483731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73940325" sldId="2147483720"/>
              <pc:sldLayoutMk cId="3028578256" sldId="2147483731"/>
              <ac:spMk id="2" creationId="{00000000-0000-0000-0000-000000000000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73940325" sldId="2147483720"/>
              <pc:sldLayoutMk cId="3028578256" sldId="2147483731"/>
              <ac:spMk id="3" creationId="{00000000-0000-0000-0000-000000000000}"/>
            </ac:spMkLst>
          </pc:spChg>
        </pc:sldLayoutChg>
      </pc:sldMasterChg>
      <pc:sldMasterChg chg="addSp modSp modSldLayout">
        <pc:chgData name="Tommy Aspegårdh" userId="0eae99c68969dc93" providerId="LiveId" clId="{56818E2E-BAFA-431C-A6E4-766F84DB155E}" dt="2019-04-13T14:57:08.084" v="17"/>
        <pc:sldMasterMkLst>
          <pc:docMk/>
          <pc:sldMasterMk cId="1318618215" sldId="2147483732"/>
        </pc:sldMasterMkLst>
        <pc:spChg chg="add mod">
          <ac:chgData name="Tommy Aspegårdh" userId="0eae99c68969dc93" providerId="LiveId" clId="{56818E2E-BAFA-431C-A6E4-766F84DB155E}" dt="2019-04-13T14:57:08.084" v="17"/>
          <ac:spMkLst>
            <pc:docMk/>
            <pc:sldMasterMk cId="1318618215" sldId="2147483732"/>
            <ac:spMk id="2" creationId="{43485656-3548-4767-914B-216F640F33DB}"/>
          </ac:spMkLst>
        </pc:spChg>
        <pc:spChg chg="add mod">
          <ac:chgData name="Tommy Aspegårdh" userId="0eae99c68969dc93" providerId="LiveId" clId="{56818E2E-BAFA-431C-A6E4-766F84DB155E}" dt="2019-04-13T14:57:08.084" v="17"/>
          <ac:spMkLst>
            <pc:docMk/>
            <pc:sldMasterMk cId="1318618215" sldId="2147483732"/>
            <ac:spMk id="3" creationId="{B065A2A3-D69F-4624-8BB3-0896258D012E}"/>
          </ac:spMkLst>
        </pc:spChg>
        <pc:spChg chg="add mod">
          <ac:chgData name="Tommy Aspegårdh" userId="0eae99c68969dc93" providerId="LiveId" clId="{56818E2E-BAFA-431C-A6E4-766F84DB155E}" dt="2019-04-13T14:57:08.084" v="17"/>
          <ac:spMkLst>
            <pc:docMk/>
            <pc:sldMasterMk cId="1318618215" sldId="2147483732"/>
            <ac:spMk id="4" creationId="{B13D9C6C-C436-4E37-9E6B-71160823D402}"/>
          </ac:spMkLst>
        </pc:spChg>
        <pc:spChg chg="add mod">
          <ac:chgData name="Tommy Aspegårdh" userId="0eae99c68969dc93" providerId="LiveId" clId="{56818E2E-BAFA-431C-A6E4-766F84DB155E}" dt="2019-04-13T14:57:08.084" v="17"/>
          <ac:spMkLst>
            <pc:docMk/>
            <pc:sldMasterMk cId="1318618215" sldId="2147483732"/>
            <ac:spMk id="5" creationId="{B61BF314-EC61-4B24-B439-734A0974D87F}"/>
          </ac:spMkLst>
        </pc:spChg>
        <pc:spChg chg="add mod">
          <ac:chgData name="Tommy Aspegårdh" userId="0eae99c68969dc93" providerId="LiveId" clId="{56818E2E-BAFA-431C-A6E4-766F84DB155E}" dt="2019-04-13T14:57:08.084" v="17"/>
          <ac:spMkLst>
            <pc:docMk/>
            <pc:sldMasterMk cId="1318618215" sldId="2147483732"/>
            <ac:spMk id="6" creationId="{4804F9C9-4C5A-4F9E-ABD1-CB8249AB0BE1}"/>
          </ac:spMkLst>
        </pc:sp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1318618215" sldId="2147483732"/>
            <pc:sldLayoutMk cId="3877765301" sldId="2147483733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318618215" sldId="2147483732"/>
              <pc:sldLayoutMk cId="3877765301" sldId="2147483733"/>
              <ac:spMk id="2" creationId="{70EF822D-2AE0-4C9E-9E33-8078216A4783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318618215" sldId="2147483732"/>
              <pc:sldLayoutMk cId="3877765301" sldId="2147483733"/>
              <ac:spMk id="3" creationId="{6CECD686-A6E8-45C2-8D81-229DF681D79E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1318618215" sldId="2147483732"/>
            <pc:sldLayoutMk cId="652613015" sldId="2147483735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318618215" sldId="2147483732"/>
              <pc:sldLayoutMk cId="652613015" sldId="2147483735"/>
              <ac:spMk id="2" creationId="{9DD9AAFD-148A-47ED-BD44-9720BFD8A4C2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318618215" sldId="2147483732"/>
              <pc:sldLayoutMk cId="652613015" sldId="2147483735"/>
              <ac:spMk id="3" creationId="{F028904F-5702-49B2-AA5E-F550B01AD1A5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1318618215" sldId="2147483732"/>
            <pc:sldLayoutMk cId="795381174" sldId="2147483736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318618215" sldId="2147483732"/>
              <pc:sldLayoutMk cId="795381174" sldId="2147483736"/>
              <ac:spMk id="3" creationId="{6FE22683-6501-4EEA-A7EE-02D3A5745A2E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318618215" sldId="2147483732"/>
              <pc:sldLayoutMk cId="795381174" sldId="2147483736"/>
              <ac:spMk id="4" creationId="{72A5C359-E96A-42D9-BFCF-BFA4F6EF8B3D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1318618215" sldId="2147483732"/>
            <pc:sldLayoutMk cId="935431085" sldId="2147483737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318618215" sldId="2147483732"/>
              <pc:sldLayoutMk cId="935431085" sldId="2147483737"/>
              <ac:spMk id="2" creationId="{A35B966A-5225-4186-9242-F388292D7D98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318618215" sldId="2147483732"/>
              <pc:sldLayoutMk cId="935431085" sldId="2147483737"/>
              <ac:spMk id="3" creationId="{3E0902C3-71A5-4401-A4C0-A91B958A66D2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318618215" sldId="2147483732"/>
              <pc:sldLayoutMk cId="935431085" sldId="2147483737"/>
              <ac:spMk id="4" creationId="{A12EE9A4-BECC-492B-93FF-5EE573510CEC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318618215" sldId="2147483732"/>
              <pc:sldLayoutMk cId="935431085" sldId="2147483737"/>
              <ac:spMk id="5" creationId="{8F1BFA03-AE81-48D1-BDA6-39F5AAAFCB01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318618215" sldId="2147483732"/>
              <pc:sldLayoutMk cId="935431085" sldId="2147483737"/>
              <ac:spMk id="6" creationId="{6E504BC0-8DC9-47BA-B134-CD08551E357D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1318618215" sldId="2147483732"/>
            <pc:sldLayoutMk cId="1458007722" sldId="2147483740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318618215" sldId="2147483732"/>
              <pc:sldLayoutMk cId="1458007722" sldId="2147483740"/>
              <ac:spMk id="2" creationId="{87EA884D-BC7D-42A5-9EFB-D8BD9021A30D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318618215" sldId="2147483732"/>
              <pc:sldLayoutMk cId="1458007722" sldId="2147483740"/>
              <ac:spMk id="3" creationId="{B867E714-F288-4915-AF3C-8D252B99D486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318618215" sldId="2147483732"/>
              <pc:sldLayoutMk cId="1458007722" sldId="2147483740"/>
              <ac:spMk id="4" creationId="{D6DE2810-B76D-4CA8-8774-1057E1541FDA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1318618215" sldId="2147483732"/>
            <pc:sldLayoutMk cId="1635936627" sldId="2147483741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318618215" sldId="2147483732"/>
              <pc:sldLayoutMk cId="1635936627" sldId="2147483741"/>
              <ac:spMk id="2" creationId="{EC3BE63F-00F0-4ACE-B07C-EDD28C793AAF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318618215" sldId="2147483732"/>
              <pc:sldLayoutMk cId="1635936627" sldId="2147483741"/>
              <ac:spMk id="3" creationId="{01DAA9ED-FCD1-4DE6-8E2F-DAFB19D795FA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318618215" sldId="2147483732"/>
              <pc:sldLayoutMk cId="1635936627" sldId="2147483741"/>
              <ac:spMk id="4" creationId="{F0DE2DE4-7682-4E3B-948D-C1762FE3AC75}"/>
            </ac:spMkLst>
          </pc:spChg>
        </pc:sldLayoutChg>
        <pc:sldLayoutChg chg="modSp">
          <pc:chgData name="Tommy Aspegårdh" userId="0eae99c68969dc93" providerId="LiveId" clId="{56818E2E-BAFA-431C-A6E4-766F84DB155E}" dt="2019-04-13T14:57:08.084" v="17"/>
          <pc:sldLayoutMkLst>
            <pc:docMk/>
            <pc:sldMasterMk cId="1318618215" sldId="2147483732"/>
            <pc:sldLayoutMk cId="4153411602" sldId="2147483743"/>
          </pc:sldLayoutMkLst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318618215" sldId="2147483732"/>
              <pc:sldLayoutMk cId="4153411602" sldId="2147483743"/>
              <ac:spMk id="2" creationId="{DFA1ED12-BB6F-4B60-80F4-390F72E66DC3}"/>
            </ac:spMkLst>
          </pc:spChg>
          <pc:spChg chg="mod">
            <ac:chgData name="Tommy Aspegårdh" userId="0eae99c68969dc93" providerId="LiveId" clId="{56818E2E-BAFA-431C-A6E4-766F84DB155E}" dt="2019-04-13T14:57:08.084" v="17"/>
            <ac:spMkLst>
              <pc:docMk/>
              <pc:sldMasterMk cId="1318618215" sldId="2147483732"/>
              <pc:sldLayoutMk cId="4153411602" sldId="2147483743"/>
              <ac:spMk id="3" creationId="{D7C9948B-765B-475C-82C4-413F32DA079C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EF822D-2AE0-4C9E-9E33-8078216A4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CECD686-A6E8-45C2-8D81-229DF681D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AE88A7F-B591-418D-82E3-D484A190D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9548-0A0C-43BD-969B-8B33A70FAD3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1371722-9A00-4B00-BEDE-E288AAEA0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619EF45-0D15-4BE7-81C1-1CADBC965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AACF-FF90-4CE7-B6F7-300E587318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776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4A11F1-0892-45D9-88A2-6CBBB47A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10BB29D-EC66-4A96-885D-6DC823513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1642771-4E7E-40C7-8ABB-C42970479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9548-0A0C-43BD-969B-8B33A70FAD3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B2B1239-99DD-4AF9-91D1-58ED3638E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ECF19A-BD79-4624-A026-563A11D52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AACF-FF90-4CE7-B6F7-300E587318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207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FA1ED12-BB6F-4B60-80F4-390F72E66D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7C9948B-765B-475C-82C4-413F32DA0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0065D0-98CC-4EDC-8A14-D4C004003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9548-0A0C-43BD-969B-8B33A70FAD3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D065A06-565F-4C97-8592-1EB2F73B5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DFC725F-654B-48D5-B86A-D6DC3BCFD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AACF-FF90-4CE7-B6F7-300E587318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3411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A2A2-A8C0-44D1-A99E-1D7C3C3F0D4D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AAA7-6F1E-445F-8A01-69D864DAFB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8200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A2A2-A8C0-44D1-A99E-1D7C3C3F0D4D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AAA7-6F1E-445F-8A01-69D864DAFB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9167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A2A2-A8C0-44D1-A99E-1D7C3C3F0D4D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AAA7-6F1E-445F-8A01-69D864DAFB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7065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A2A2-A8C0-44D1-A99E-1D7C3C3F0D4D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AAA7-6F1E-445F-8A01-69D864DAFB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0215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A2A2-A8C0-44D1-A99E-1D7C3C3F0D4D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AAA7-6F1E-445F-8A01-69D864DAFB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7506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A2A2-A8C0-44D1-A99E-1D7C3C3F0D4D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AAA7-6F1E-445F-8A01-69D864DAFB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8735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A2A2-A8C0-44D1-A99E-1D7C3C3F0D4D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AAA7-6F1E-445F-8A01-69D864DAFB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0376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A2A2-A8C0-44D1-A99E-1D7C3C3F0D4D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AAA7-6F1E-445F-8A01-69D864DAFB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8800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D7BB89-2E45-4554-9123-FCCB6DE90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B520C1-BD22-41DB-805B-D5925CF01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7014EA-A15B-4F48-96B3-148E39300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9548-0A0C-43BD-969B-8B33A70FAD3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E4309B2-1A89-4D18-B0C1-578C920C9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3661DB0-D35F-4F8A-A46F-0AE9E4E6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AACF-FF90-4CE7-B6F7-300E587318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71920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A2A2-A8C0-44D1-A99E-1D7C3C3F0D4D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AAA7-6F1E-445F-8A01-69D864DAFB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98481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A2A2-A8C0-44D1-A99E-1D7C3C3F0D4D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AAA7-6F1E-445F-8A01-69D864DAFB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51662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A2A2-A8C0-44D1-A99E-1D7C3C3F0D4D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AAA7-6F1E-445F-8A01-69D864DAFB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70372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EEE8-DFDD-4563-B9B7-12C0A8A9E3F5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9465-07E4-42A8-9646-10BF52F8E5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90956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EEE8-DFDD-4563-B9B7-12C0A8A9E3F5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9465-07E4-42A8-9646-10BF52F8E5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67908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EEE8-DFDD-4563-B9B7-12C0A8A9E3F5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9465-07E4-42A8-9646-10BF52F8E5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82568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EEE8-DFDD-4563-B9B7-12C0A8A9E3F5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9465-07E4-42A8-9646-10BF52F8E5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65311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EEE8-DFDD-4563-B9B7-12C0A8A9E3F5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9465-07E4-42A8-9646-10BF52F8E5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09894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EEE8-DFDD-4563-B9B7-12C0A8A9E3F5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9465-07E4-42A8-9646-10BF52F8E5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8749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EEE8-DFDD-4563-B9B7-12C0A8A9E3F5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9465-07E4-42A8-9646-10BF52F8E5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203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D9AAFD-148A-47ED-BD44-9720BFD8A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28904F-5702-49B2-AA5E-F550B01AD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A5D4E9-0D92-46DB-A05E-2A0DD361F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9548-0A0C-43BD-969B-8B33A70FAD3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6AFBE9-0DC4-4A64-BEEA-3DE9C56B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5D7E47-7644-4F3A-8E76-58DBF4881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AACF-FF90-4CE7-B6F7-300E587318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26130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EEE8-DFDD-4563-B9B7-12C0A8A9E3F5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9465-07E4-42A8-9646-10BF52F8E5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30127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EEE8-DFDD-4563-B9B7-12C0A8A9E3F5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9465-07E4-42A8-9646-10BF52F8E5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57578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EEE8-DFDD-4563-B9B7-12C0A8A9E3F5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9465-07E4-42A8-9646-10BF52F8E5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84255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EEE8-DFDD-4563-B9B7-12C0A8A9E3F5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9465-07E4-42A8-9646-10BF52F8E5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85782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41C9-8FA5-486E-8D49-35D706A50E90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9953-C385-42FA-B7AC-B796123765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54549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41C9-8FA5-486E-8D49-35D706A50E90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9953-C385-42FA-B7AC-B796123765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70171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41C9-8FA5-486E-8D49-35D706A50E90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9953-C385-42FA-B7AC-B796123765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7349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41C9-8FA5-486E-8D49-35D706A50E90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9953-C385-42FA-B7AC-B796123765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33515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41C9-8FA5-486E-8D49-35D706A50E90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9953-C385-42FA-B7AC-B796123765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20095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41C9-8FA5-486E-8D49-35D706A50E90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9953-C385-42FA-B7AC-B796123765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072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A00259-51DD-41D6-85A5-9E300E11B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E22683-6501-4EEA-A7EE-02D3A5745A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5C359-E96A-42D9-BFCF-BFA4F6EF8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9CE555A-8B37-45A0-A2F0-66A010117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9548-0A0C-43BD-969B-8B33A70FAD3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F06C190-14E0-4D89-9034-A46D44AD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439B7C2-096B-4313-A387-0C2719F64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AACF-FF90-4CE7-B6F7-300E587318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3811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41C9-8FA5-486E-8D49-35D706A50E90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9953-C385-42FA-B7AC-B796123765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64634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41C9-8FA5-486E-8D49-35D706A50E90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9953-C385-42FA-B7AC-B796123765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93357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41C9-8FA5-486E-8D49-35D706A50E90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9953-C385-42FA-B7AC-B796123765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50467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41C9-8FA5-486E-8D49-35D706A50E90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9953-C385-42FA-B7AC-B796123765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0858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41C9-8FA5-486E-8D49-35D706A50E90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9953-C385-42FA-B7AC-B796123765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09980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5FFF-BC50-4D12-B0DE-F977320E88F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7026-69A7-4429-9C15-EFDBAB440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862898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5FFF-BC50-4D12-B0DE-F977320E88F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7026-69A7-4429-9C15-EFDBAB440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77065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5FFF-BC50-4D12-B0DE-F977320E88F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7026-69A7-4429-9C15-EFDBAB440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10215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5FFF-BC50-4D12-B0DE-F977320E88F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7026-69A7-4429-9C15-EFDBAB440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78032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5FFF-BC50-4D12-B0DE-F977320E88F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7026-69A7-4429-9C15-EFDBAB440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663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5B966A-5225-4186-9242-F388292D7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0902C3-71A5-4401-A4C0-A91B958A6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12EE9A4-BECC-492B-93FF-5EE573510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F1BFA03-AE81-48D1-BDA6-39F5AAAFCB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E504BC0-8DC9-47BA-B134-CD08551E35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6270133-7D39-4F19-951A-B210429BA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9548-0A0C-43BD-969B-8B33A70FAD3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599093A-9875-4C06-B0E5-3247C5946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A5D92A3-B364-4AC6-90B0-E53717FA3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AACF-FF90-4CE7-B6F7-300E587318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543108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5FFF-BC50-4D12-B0DE-F977320E88F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7026-69A7-4429-9C15-EFDBAB440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44106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5FFF-BC50-4D12-B0DE-F977320E88F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7026-69A7-4429-9C15-EFDBAB440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74145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5FFF-BC50-4D12-B0DE-F977320E88F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7026-69A7-4429-9C15-EFDBAB440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774305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5FFF-BC50-4D12-B0DE-F977320E88F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7026-69A7-4429-9C15-EFDBAB440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51474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5FFF-BC50-4D12-B0DE-F977320E88F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7026-69A7-4429-9C15-EFDBAB440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237071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5FFF-BC50-4D12-B0DE-F977320E88F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7026-69A7-4429-9C15-EFDBAB440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076905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50D6-47EC-4CC9-BD45-9EE9EC148CF5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5FC1-0D74-4E0D-B343-6DD50C544D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43097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50D6-47EC-4CC9-BD45-9EE9EC148CF5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5FC1-0D74-4E0D-B343-6DD50C544D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127736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50D6-47EC-4CC9-BD45-9EE9EC148CF5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5FC1-0D74-4E0D-B343-6DD50C544D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188012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50D6-47EC-4CC9-BD45-9EE9EC148CF5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5FC1-0D74-4E0D-B343-6DD50C544D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646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03508E-B918-4DDD-B86B-A445D463F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79686DA-F20A-4926-82F2-A50B94005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9548-0A0C-43BD-969B-8B33A70FAD3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534F075-4909-4C67-AD29-F95BD5351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7FF2953-D0D3-4AF5-9DBE-875ABFB09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AACF-FF90-4CE7-B6F7-300E587318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761650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50D6-47EC-4CC9-BD45-9EE9EC148CF5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5FC1-0D74-4E0D-B343-6DD50C544D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1991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50D6-47EC-4CC9-BD45-9EE9EC148CF5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5FC1-0D74-4E0D-B343-6DD50C544D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47628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50D6-47EC-4CC9-BD45-9EE9EC148CF5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5FC1-0D74-4E0D-B343-6DD50C544D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706470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50D6-47EC-4CC9-BD45-9EE9EC148CF5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5FC1-0D74-4E0D-B343-6DD50C544D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007482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50D6-47EC-4CC9-BD45-9EE9EC148CF5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5FC1-0D74-4E0D-B343-6DD50C544D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228788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50D6-47EC-4CC9-BD45-9EE9EC148CF5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5FC1-0D74-4E0D-B343-6DD50C544D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432256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50D6-47EC-4CC9-BD45-9EE9EC148CF5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5FC1-0D74-4E0D-B343-6DD50C544D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265869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5FFF-BC50-4D12-B0DE-F977320E88F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7026-69A7-4429-9C15-EFDBAB440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610294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5FFF-BC50-4D12-B0DE-F977320E88F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7026-69A7-4429-9C15-EFDBAB440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667263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5FFF-BC50-4D12-B0DE-F977320E88F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7026-69A7-4429-9C15-EFDBAB440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997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F8C73A0-AC66-4F6E-8B4F-F4584096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9548-0A0C-43BD-969B-8B33A70FAD3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6A1414A-ED28-4574-B74F-4A57725A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3B9B198-582C-4F73-85DF-6F74FC956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AACF-FF90-4CE7-B6F7-300E587318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547101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5FFF-BC50-4D12-B0DE-F977320E88F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7026-69A7-4429-9C15-EFDBAB440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317758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5FFF-BC50-4D12-B0DE-F977320E88F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7026-69A7-4429-9C15-EFDBAB440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996417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5FFF-BC50-4D12-B0DE-F977320E88F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7026-69A7-4429-9C15-EFDBAB440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92890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5FFF-BC50-4D12-B0DE-F977320E88F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7026-69A7-4429-9C15-EFDBAB440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880994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5FFF-BC50-4D12-B0DE-F977320E88F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7026-69A7-4429-9C15-EFDBAB440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371795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5FFF-BC50-4D12-B0DE-F977320E88F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7026-69A7-4429-9C15-EFDBAB440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309516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5FFF-BC50-4D12-B0DE-F977320E88F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7026-69A7-4429-9C15-EFDBAB440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428223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5FFF-BC50-4D12-B0DE-F977320E88F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7026-69A7-4429-9C15-EFDBAB440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00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EA884D-BC7D-42A5-9EFB-D8BD9021A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67E714-F288-4915-AF3C-8D252B99D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6DE2810-B76D-4CA8-8774-1057E1541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254BD04-0278-4D1B-A578-B5E05EC38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9548-0A0C-43BD-969B-8B33A70FAD3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0C70E2D-E625-43AA-B374-75F6C042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A280DBE-A286-4019-8EB9-774F1D158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AACF-FF90-4CE7-B6F7-300E587318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800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3BE63F-00F0-4ACE-B07C-EDD28C793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1DAA9ED-FCD1-4DE6-8E2F-DAFB19D795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0DE2DE4-7682-4E3B-948D-C1762FE3A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0C1E09E-7680-4BAD-A6D9-6152CF2D9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9548-0A0C-43BD-969B-8B33A70FAD3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754F1E4-8EE7-469E-A092-75956D739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FDF0156-80AF-47C8-A038-9EE705962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AACF-FF90-4CE7-B6F7-300E587318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593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3485656-3548-4767-914B-216F640F3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065A2A3-D69F-4624-8BB3-0896258D0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3D9C6C-C436-4E37-9E6B-71160823D4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19548-0A0C-43BD-969B-8B33A70FAD3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1BF314-EC61-4B24-B439-734A0974D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04F9C9-4C5A-4F9E-ABD1-CB8249AB0B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AACF-FF90-4CE7-B6F7-300E587318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861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A2A2-A8C0-44D1-A99E-1D7C3C3F0D4D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6AAA7-6F1E-445F-8A01-69D864DAFB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054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2EEE8-DFDD-4563-B9B7-12C0A8A9E3F5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39465-07E4-42A8-9646-10BF52F8E594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720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4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B41C9-8FA5-486E-8D49-35D706A50E90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29953-C385-42FA-B7AC-B796123765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727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75FFF-BC50-4D12-B0DE-F977320E88F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C7026-69A7-4429-9C15-EFDBAB440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21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F50D6-47EC-4CC9-BD45-9EE9EC148CF5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15FC1-0D74-4E0D-B343-6DD50C544D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812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19548-0A0C-43BD-969B-8B33A70FAD36}" type="datetimeFigureOut">
              <a:rPr lang="sv-SE" smtClean="0"/>
              <a:t>2019-04-13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AACF-FF90-4CE7-B6F7-300E587318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324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6DB8FB2A-B43A-4515-AF7A-33D5499DF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092376"/>
      </p:ext>
    </p:extLst>
  </p:cSld>
  <p:clrMapOvr>
    <a:masterClrMapping/>
  </p:clrMapOvr>
</p:sld>
</file>

<file path=ppt/theme/theme1.xml><?xml version="1.0" encoding="utf-8"?>
<a:theme xmlns:a="http://schemas.openxmlformats.org/drawingml/2006/main" name="6_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4_Anpassad formgivning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0</Words>
  <Application>Microsoft Office PowerPoint</Application>
  <PresentationFormat>Bildspel på skärmen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7</vt:i4>
      </vt:variant>
      <vt:variant>
        <vt:lpstr>Bildrubriker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6_Anpassad formgivning</vt:lpstr>
      <vt:lpstr>Anpassad formgivning</vt:lpstr>
      <vt:lpstr>5_Anpassad formgivning</vt:lpstr>
      <vt:lpstr>1_Anpassad formgivning</vt:lpstr>
      <vt:lpstr>2_Anpassad formgivning</vt:lpstr>
      <vt:lpstr>3_Anpassad formgivning</vt:lpstr>
      <vt:lpstr>4_Anpassad formgivning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Tommy</dc:creator>
  <cp:lastModifiedBy>Tommy Aspegårdh</cp:lastModifiedBy>
  <cp:revision>8</cp:revision>
  <dcterms:created xsi:type="dcterms:W3CDTF">2017-04-30T08:46:07Z</dcterms:created>
  <dcterms:modified xsi:type="dcterms:W3CDTF">2019-04-13T14:59:12Z</dcterms:modified>
</cp:coreProperties>
</file>